
<file path=[Content_Types].xml><?xml version="1.0" encoding="utf-8"?>
<Types xmlns="http://schemas.openxmlformats.org/package/2006/content-types">
  <Default Extension="rels" ContentType="application/vnd.openxmlformats-package.relationships+xml"/>
  <Default Extension="png" ContentType="image/png"/>
  <Default Extension="xml" ContentType="application/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2.xml" ContentType="application/vnd.openxmlformats-officedocument.presentationml.notesSlide+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strictFirstAndLastChars="0">
  <p:sldMasterIdLst>
    <p:sldMasterId id="2147483654" r:id="rId4"/>
  </p:sldMasterIdLst>
  <p:notesMasterIdLst>
    <p:notesMasterId r:id="rId5"/>
  </p:notesMasterIdLst>
  <p:sldIdLst>
    <p:sldId id="256" r:id="rId6"/>
    <p:sldId id="257" r:id="rId7"/>
  </p:sldIdLst>
  <p:sldSz cy="51435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arget="presProps.xml" Type="http://schemas.openxmlformats.org/officeDocument/2006/relationships/presProps" Id="rId2"/><Relationship Target="theme/theme2.xml" Type="http://schemas.openxmlformats.org/officeDocument/2006/relationships/theme" Id="rId1"/><Relationship Target="slideMasters/slideMaster1.xml" Type="http://schemas.openxmlformats.org/officeDocument/2006/relationships/slideMaster" Id="rId4"/><Relationship Target="tableStyles.xml" Type="http://schemas.openxmlformats.org/officeDocument/2006/relationships/tableStyles" Id="rId3"/><Relationship Target="slides/slide1.xml" Type="http://schemas.openxmlformats.org/officeDocument/2006/relationships/slide" Id="rId6"/><Relationship Target="notesMasters/notesMaster1.xml" Type="http://schemas.openxmlformats.org/officeDocument/2006/relationships/notesMaster" Id="rId5"/><Relationship Target="slides/slide2.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1.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y="0" x="0"/>
          <a:ext cy="0" cx="0"/>
          <a:chOff y="0" x="0"/>
          <a:chExt cy="0" cx="0"/>
        </a:xfrm>
      </p:grpSpPr>
      <p:sp>
        <p:nvSpPr>
          <p:cNvPr id="2" name="Shape 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 name="Shape 3"/>
          <p:cNvSpPr txBox="1"/>
          <p:nvPr>
            <p:ph idx="1" type="body"/>
          </p:nvPr>
        </p:nvSpPr>
        <p:spPr>
          <a:xfrm>
            <a:off y="4343400" x="685800"/>
            <a:ext cy="4114800" cx="5486399"/>
          </a:xfrm>
          <a:prstGeom prst="rect">
            <a:avLst/>
          </a:prstGeom>
          <a:noFill/>
          <a:ln>
            <a:noFill/>
          </a:ln>
        </p:spPr>
        <p:txBody>
          <a:bodyPr bIns="91425" rIns="91425" lIns="91425" t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6" name="Shape 36"/>
        <p:cNvGrpSpPr/>
        <p:nvPr/>
      </p:nvGrpSpPr>
      <p:grpSpPr>
        <a:xfrm>
          <a:off y="0" x="0"/>
          <a:ext cy="0" cx="0"/>
          <a:chOff y="0" x="0"/>
          <a:chExt cy="0" cx="0"/>
        </a:xfrm>
      </p:grpSpPr>
      <p:sp>
        <p:nvSpPr>
          <p:cNvPr id="37" name="Shape 37"/>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8" name="Shape 38"/>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spcBef>
                <a:spcPts val="600"/>
              </a:spcBef>
              <a:buClr>
                <a:schemeClr val="dk1"/>
              </a:buClr>
              <a:buSzPct val="100000"/>
              <a:buFont typeface="Arial"/>
              <a:buNone/>
            </a:pPr>
            <a:r>
              <a:rPr lang="en">
                <a:solidFill>
                  <a:schemeClr val="dk1"/>
                </a:solidFill>
              </a:rPr>
              <a:t>GRITS combines complex machine learning algorithms with expert networks to apply the sciences of disease ecology and epidemiology to diagnosing big data for near-real-time disease situation awareness.</a:t>
            </a:r>
          </a:p>
          <a:p>
            <a:pPr rtl="0" lvl="0">
              <a:spcBef>
                <a:spcPts val="600"/>
              </a:spcBef>
              <a:buClr>
                <a:schemeClr val="dk1"/>
              </a:buClr>
              <a:buFont typeface="Arial"/>
              <a:buNone/>
            </a:pPr>
            <a:r>
              <a:t/>
            </a:r>
            <a:endParaRPr>
              <a:solidFill>
                <a:schemeClr val="dk1"/>
              </a:solidFill>
            </a:endParaRPr>
          </a:p>
          <a:p>
            <a:pPr rtl="0" lvl="0">
              <a:spcBef>
                <a:spcPts val="0"/>
              </a:spcBef>
              <a:buClr>
                <a:schemeClr val="dk1"/>
              </a:buClr>
              <a:buSzPct val="100000"/>
              <a:buFont typeface="Arial"/>
              <a:buNone/>
            </a:pPr>
            <a:r>
              <a:rPr lang="en">
                <a:solidFill>
                  <a:schemeClr val="dk1"/>
                </a:solidFill>
              </a:rPr>
              <a:t>Overall, we deploy science at the core of our systems to assemble near-real-time information in a manner that supports decision makers with diagnostic tools built by, and for, the digital disease ecology community. The diagnostic results generated by GRITS have immediate applications for risk mapping, outbreak prediction, and early warning of microbial threats.</a:t>
            </a:r>
          </a:p>
          <a:p>
            <a:pPr rtl="0" lvl="0">
              <a:spcBef>
                <a:spcPts val="0"/>
              </a:spcBef>
              <a:buClr>
                <a:schemeClr val="dk1"/>
              </a:buClr>
              <a:buSzPct val="100000"/>
              <a:buFont typeface="Arial"/>
              <a:buNone/>
            </a:pPr>
            <a:r>
              <a:rPr b="1" lang="en">
                <a:solidFill>
                  <a:schemeClr val="dk1"/>
                </a:solidFill>
              </a:rPr>
              <a:t>Diagnose</a:t>
            </a:r>
            <a:r>
              <a:rPr lang="en">
                <a:solidFill>
                  <a:schemeClr val="dk1"/>
                </a:solidFill>
              </a:rPr>
              <a:t> - Identify the disease(s) described in a resource. Return a ranked list of diseases with quantitative metrics of certainty (differential diagnoses).</a:t>
            </a:r>
          </a:p>
          <a:p>
            <a:pPr rtl="0" lvl="0">
              <a:spcBef>
                <a:spcPts val="0"/>
              </a:spcBef>
              <a:buClr>
                <a:schemeClr val="dk1"/>
              </a:buClr>
              <a:buSzPct val="100000"/>
              <a:buFont typeface="Arial"/>
              <a:buNone/>
            </a:pPr>
            <a:r>
              <a:rPr b="1" lang="en">
                <a:solidFill>
                  <a:schemeClr val="dk1"/>
                </a:solidFill>
              </a:rPr>
              <a:t>Mine</a:t>
            </a:r>
            <a:r>
              <a:rPr lang="en">
                <a:solidFill>
                  <a:schemeClr val="dk1"/>
                </a:solidFill>
              </a:rPr>
              <a:t> - Extract the key components of document via automated analysis, collective annotation, and expert curation. Return a set of relevant information.</a:t>
            </a:r>
          </a:p>
          <a:p>
            <a:pPr rtl="0" lvl="0">
              <a:spcBef>
                <a:spcPts val="0"/>
              </a:spcBef>
              <a:buClr>
                <a:schemeClr val="dk1"/>
              </a:buClr>
              <a:buSzPct val="100000"/>
              <a:buFont typeface="Arial"/>
              <a:buNone/>
            </a:pPr>
            <a:r>
              <a:rPr b="1" lang="en">
                <a:solidFill>
                  <a:schemeClr val="dk1"/>
                </a:solidFill>
              </a:rPr>
              <a:t>Recommend</a:t>
            </a:r>
            <a:r>
              <a:rPr lang="en">
                <a:solidFill>
                  <a:schemeClr val="dk1"/>
                </a:solidFill>
              </a:rPr>
              <a:t> - Expand the materials available to the analyst. Return a collection of recommended resources that provide historic and contemporary context.</a:t>
            </a:r>
          </a:p>
          <a:p>
            <a:pPr rtl="0" lvl="0">
              <a:spcBef>
                <a:spcPts val="0"/>
              </a:spcBef>
              <a:buClr>
                <a:schemeClr val="dk1"/>
              </a:buClr>
              <a:buSzPct val="100000"/>
              <a:buFont typeface="Arial"/>
              <a:buNone/>
            </a:pPr>
            <a:r>
              <a:rPr b="1" lang="en">
                <a:solidFill>
                  <a:schemeClr val="dk1"/>
                </a:solidFill>
              </a:rPr>
              <a:t>Filter</a:t>
            </a:r>
            <a:r>
              <a:rPr lang="en">
                <a:solidFill>
                  <a:schemeClr val="dk1"/>
                </a:solidFill>
              </a:rPr>
              <a:t> - Reduce the complexity of the data feed by selecting those documents that meet diagnostic criteria of interest to the analyst. Return a filtered subset of data.</a:t>
            </a:r>
          </a:p>
          <a:p>
            <a:pPr lvl="0">
              <a:spcBef>
                <a:spcPts val="0"/>
              </a:spcBef>
              <a:buClr>
                <a:schemeClr val="dk1"/>
              </a:buClr>
              <a:buSzPct val="100000"/>
              <a:buFont typeface="Arial"/>
              <a:buNone/>
            </a:pPr>
            <a:r>
              <a:rPr b="1" lang="en">
                <a:solidFill>
                  <a:schemeClr val="dk1"/>
                </a:solidFill>
              </a:rPr>
              <a:t>Connect</a:t>
            </a:r>
            <a:r>
              <a:rPr lang="en">
                <a:solidFill>
                  <a:schemeClr val="dk1"/>
                </a:solidFill>
              </a:rPr>
              <a:t> - Relate the material to underlying ontologies to provide a decision framework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1" name="Shape 41"/>
        <p:cNvGrpSpPr/>
        <p:nvPr/>
      </p:nvGrpSpPr>
      <p:grpSpPr>
        <a:xfrm>
          <a:off y="0" x="0"/>
          <a:ext cy="0" cx="0"/>
          <a:chOff y="0" x="0"/>
          <a:chExt cy="0" cx="0"/>
        </a:xfrm>
      </p:grpSpPr>
      <p:sp>
        <p:nvSpPr>
          <p:cNvPr id="42" name="Shape 4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43" name="Shape 43"/>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7" name="Shape 7"/>
        <p:cNvGrpSpPr/>
        <p:nvPr/>
      </p:nvGrpSpPr>
      <p:grpSpPr>
        <a:xfrm>
          <a:off y="0" x="0"/>
          <a:ext cy="0" cx="0"/>
          <a:chOff y="0" x="0"/>
          <a:chExt cy="0" cx="0"/>
        </a:xfrm>
      </p:grpSpPr>
      <p:sp>
        <p:nvSpPr>
          <p:cNvPr id="8" name="Shape 8"/>
          <p:cNvSpPr txBox="1"/>
          <p:nvPr>
            <p:ph idx="1" type="subTitle"/>
          </p:nvPr>
        </p:nvSpPr>
        <p:spPr>
          <a:xfrm>
            <a:off y="2840053" x="685800"/>
            <a:ext cy="784799" cx="7772400"/>
          </a:xfrm>
          <a:prstGeom prst="rect">
            <a:avLst/>
          </a:prstGeom>
        </p:spPr>
        <p:txBody>
          <a:bodyPr bIns="91425" rIns="91425" lIns="91425" tIns="91425" anchor="t" anchorCtr="0"/>
          <a:lstStyle>
            <a:lvl1pPr algn="ctr">
              <a:spcBef>
                <a:spcPts val="0"/>
              </a:spcBef>
              <a:buClr>
                <a:schemeClr val="dk2"/>
              </a:buClr>
              <a:buNone/>
              <a:defRPr>
                <a:solidFill>
                  <a:schemeClr val="dk2"/>
                </a:solidFill>
              </a:defRPr>
            </a:lvl1pPr>
            <a:lvl2pPr algn="ctr">
              <a:spcBef>
                <a:spcPts val="0"/>
              </a:spcBef>
              <a:buClr>
                <a:schemeClr val="dk2"/>
              </a:buClr>
              <a:buSzPct val="100000"/>
              <a:buNone/>
              <a:defRPr sz="3000">
                <a:solidFill>
                  <a:schemeClr val="dk2"/>
                </a:solidFill>
              </a:defRPr>
            </a:lvl2pPr>
            <a:lvl3pPr algn="ctr">
              <a:spcBef>
                <a:spcPts val="0"/>
              </a:spcBef>
              <a:buClr>
                <a:schemeClr val="dk2"/>
              </a:buClr>
              <a:buSzPct val="100000"/>
              <a:buNone/>
              <a:defRPr sz="3000">
                <a:solidFill>
                  <a:schemeClr val="dk2"/>
                </a:solidFill>
              </a:defRPr>
            </a:lvl3pPr>
            <a:lvl4pPr algn="ctr">
              <a:spcBef>
                <a:spcPts val="0"/>
              </a:spcBef>
              <a:buClr>
                <a:schemeClr val="dk2"/>
              </a:buClr>
              <a:buSzPct val="100000"/>
              <a:buNone/>
              <a:defRPr sz="3000">
                <a:solidFill>
                  <a:schemeClr val="dk2"/>
                </a:solidFill>
              </a:defRPr>
            </a:lvl4pPr>
            <a:lvl5pPr algn="ctr">
              <a:spcBef>
                <a:spcPts val="0"/>
              </a:spcBef>
              <a:buClr>
                <a:schemeClr val="dk2"/>
              </a:buClr>
              <a:buSzPct val="100000"/>
              <a:buNone/>
              <a:defRPr sz="3000">
                <a:solidFill>
                  <a:schemeClr val="dk2"/>
                </a:solidFill>
              </a:defRPr>
            </a:lvl5pPr>
            <a:lvl6pPr algn="ctr">
              <a:spcBef>
                <a:spcPts val="0"/>
              </a:spcBef>
              <a:buClr>
                <a:schemeClr val="dk2"/>
              </a:buClr>
              <a:buSzPct val="100000"/>
              <a:buNone/>
              <a:defRPr sz="3000">
                <a:solidFill>
                  <a:schemeClr val="dk2"/>
                </a:solidFill>
              </a:defRPr>
            </a:lvl6pPr>
            <a:lvl7pPr algn="ctr">
              <a:spcBef>
                <a:spcPts val="0"/>
              </a:spcBef>
              <a:buClr>
                <a:schemeClr val="dk2"/>
              </a:buClr>
              <a:buSzPct val="100000"/>
              <a:buNone/>
              <a:defRPr sz="3000">
                <a:solidFill>
                  <a:schemeClr val="dk2"/>
                </a:solidFill>
              </a:defRPr>
            </a:lvl7pPr>
            <a:lvl8pPr algn="ctr">
              <a:spcBef>
                <a:spcPts val="0"/>
              </a:spcBef>
              <a:buClr>
                <a:schemeClr val="dk2"/>
              </a:buClr>
              <a:buSzPct val="100000"/>
              <a:buNone/>
              <a:defRPr sz="3000">
                <a:solidFill>
                  <a:schemeClr val="dk2"/>
                </a:solidFill>
              </a:defRPr>
            </a:lvl8pPr>
            <a:lvl9pPr algn="ctr">
              <a:spcBef>
                <a:spcPts val="0"/>
              </a:spcBef>
              <a:buClr>
                <a:schemeClr val="dk2"/>
              </a:buClr>
              <a:buSzPct val="100000"/>
              <a:buNone/>
              <a:defRPr sz="3000">
                <a:solidFill>
                  <a:schemeClr val="dk2"/>
                </a:solidFill>
              </a:defRPr>
            </a:lvl9pPr>
          </a:lstStyle>
          <a:p/>
        </p:txBody>
      </p:sp>
      <p:sp>
        <p:nvSpPr>
          <p:cNvPr id="9" name="Shape 9"/>
          <p:cNvSpPr txBox="1"/>
          <p:nvPr>
            <p:ph type="ctrTitle"/>
          </p:nvPr>
        </p:nvSpPr>
        <p:spPr>
          <a:xfrm>
            <a:off y="1583342" x="685800"/>
            <a:ext cy="1159799" cx="7772400"/>
          </a:xfrm>
          <a:prstGeom prst="rect">
            <a:avLst/>
          </a:prstGeom>
        </p:spPr>
        <p:txBody>
          <a:bodyPr bIns="91425" rIns="91425" lIns="91425" tIns="91425" anchor="b" anchorCtr="0"/>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0" name="Shape 10"/>
        <p:cNvGrpSpPr/>
        <p:nvPr/>
      </p:nvGrpSpPr>
      <p:grpSpPr>
        <a:xfrm>
          <a:off y="0" x="0"/>
          <a:ext cy="0" cx="0"/>
          <a:chOff y="0" x="0"/>
          <a:chExt cy="0" cx="0"/>
        </a:xfrm>
      </p:grpSpPr>
      <p:sp>
        <p:nvSpPr>
          <p:cNvPr id="11" name="Shape 11"/>
          <p:cNvSpPr txBox="1"/>
          <p:nvPr>
            <p:ph type="title"/>
          </p:nvPr>
        </p:nvSpPr>
        <p:spPr>
          <a:xfrm>
            <a:off y="205978" x="457200"/>
            <a:ext cy="85740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2" name="Shape 12"/>
          <p:cNvSpPr txBox="1"/>
          <p:nvPr>
            <p:ph idx="1" type="body"/>
          </p:nvPr>
        </p:nvSpPr>
        <p:spPr>
          <a:xfrm>
            <a:off y="1200150" x="457200"/>
            <a:ext cy="3725699" cx="82296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13" name="Shape 13"/>
        <p:cNvGrpSpPr/>
        <p:nvPr/>
      </p:nvGrpSpPr>
      <p:grpSpPr>
        <a:xfrm>
          <a:off y="0" x="0"/>
          <a:ext cy="0" cx="0"/>
          <a:chOff y="0" x="0"/>
          <a:chExt cy="0" cx="0"/>
        </a:xfrm>
      </p:grpSpPr>
      <p:sp>
        <p:nvSpPr>
          <p:cNvPr id="14" name="Shape 14"/>
          <p:cNvSpPr txBox="1"/>
          <p:nvPr>
            <p:ph type="title"/>
          </p:nvPr>
        </p:nvSpPr>
        <p:spPr>
          <a:xfrm>
            <a:off y="205978" x="457200"/>
            <a:ext cy="85740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5" name="Shape 15"/>
          <p:cNvSpPr txBox="1"/>
          <p:nvPr>
            <p:ph idx="1" type="body"/>
          </p:nvPr>
        </p:nvSpPr>
        <p:spPr>
          <a:xfrm>
            <a:off y="1200150" x="457200"/>
            <a:ext cy="3725699" cx="39945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6" name="Shape 16"/>
          <p:cNvSpPr txBox="1"/>
          <p:nvPr>
            <p:ph idx="2" type="body"/>
          </p:nvPr>
        </p:nvSpPr>
        <p:spPr>
          <a:xfrm>
            <a:off y="1200150" x="4692273"/>
            <a:ext cy="3725699" cx="39945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17" name="Shape 17"/>
        <p:cNvGrpSpPr/>
        <p:nvPr/>
      </p:nvGrpSpPr>
      <p:grpSpPr>
        <a:xfrm>
          <a:off y="0" x="0"/>
          <a:ext cy="0" cx="0"/>
          <a:chOff y="0" x="0"/>
          <a:chExt cy="0" cx="0"/>
        </a:xfrm>
      </p:grpSpPr>
      <p:sp>
        <p:nvSpPr>
          <p:cNvPr id="18" name="Shape 18"/>
          <p:cNvSpPr txBox="1"/>
          <p:nvPr>
            <p:ph type="title"/>
          </p:nvPr>
        </p:nvSpPr>
        <p:spPr>
          <a:xfrm>
            <a:off y="205978" x="457200"/>
            <a:ext cy="85740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19" name="Shape 19"/>
        <p:cNvGrpSpPr/>
        <p:nvPr/>
      </p:nvGrpSpPr>
      <p:grpSpPr>
        <a:xfrm>
          <a:off y="0" x="0"/>
          <a:ext cy="0" cx="0"/>
          <a:chOff y="0" x="0"/>
          <a:chExt cy="0" cx="0"/>
        </a:xfrm>
      </p:grpSpPr>
      <p:sp>
        <p:nvSpPr>
          <p:cNvPr id="20" name="Shape 20"/>
          <p:cNvSpPr txBox="1"/>
          <p:nvPr>
            <p:ph idx="1" type="body"/>
          </p:nvPr>
        </p:nvSpPr>
        <p:spPr>
          <a:xfrm>
            <a:off y="4406309" x="457200"/>
            <a:ext cy="519599" cx="8229600"/>
          </a:xfrm>
          <a:prstGeom prst="rect">
            <a:avLst/>
          </a:prstGeom>
        </p:spPr>
        <p:txBody>
          <a:bodyPr bIns="91425" rIns="91425" lIns="91425" tIns="91425" anchor="t" anchorCtr="0"/>
          <a:lstStyle>
            <a:lvl1pPr algn="ctr">
              <a:spcBef>
                <a:spcPts val="0"/>
              </a:spcBef>
              <a:buClr>
                <a:schemeClr val="dk1"/>
              </a:buClr>
              <a:buSzPct val="100000"/>
              <a:buNone/>
              <a:defRPr sz="1800">
                <a:solidFill>
                  <a:schemeClr val="dk1"/>
                </a:solidFill>
              </a:defRPr>
            </a:lvl1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21" name="Shape 21"/>
        <p:cNvGrpSpPr/>
        <p:nvPr/>
      </p:nvGrpSpPr>
      <p:grpSpPr>
        <a:xfrm>
          <a:off y="0" x="0"/>
          <a:ext cy="0" cx="0"/>
          <a:chOff y="0" x="0"/>
          <a:chExt cy="0" cx="0"/>
        </a:xfrm>
      </p:grpSpPr>
    </p:spTree>
  </p:cSld>
  <p:clrMapOvr>
    <a:masterClrMapping/>
  </p:clrMapOvr>
</p:sldLayout>
</file>

<file path=ppt/slideMasters/_rels/slideMaster1.xml.rels><?xml version="1.0" encoding="UTF-8" standalone="yes"?><Relationships xmlns="http://schemas.openxmlformats.org/package/2006/relationships"><Relationship Target="../slideLayouts/slideLayout2.xml" Type="http://schemas.openxmlformats.org/officeDocument/2006/relationships/slideLayout" Id="rId2"/><Relationship Target="../slideLayouts/slideLayout1.xml" Type="http://schemas.openxmlformats.org/officeDocument/2006/relationships/slideLayout" Id="rId1"/><Relationship Target="../slideLayouts/slideLayout4.xml" Type="http://schemas.openxmlformats.org/officeDocument/2006/relationships/slideLayout" Id="rId4"/><Relationship Target="../slideLayouts/slideLayout3.xml" Type="http://schemas.openxmlformats.org/officeDocument/2006/relationships/slideLayout" Id="rId3"/><Relationship Target="../slideLayouts/slideLayout6.xml" Type="http://schemas.openxmlformats.org/officeDocument/2006/relationships/slideLayout" Id="rId6"/><Relationship Target="../slideLayouts/slideLayout5.xml" Type="http://schemas.openxmlformats.org/officeDocument/2006/relationships/slideLayout" Id="rId5"/><Relationship Target="../theme/theme3.xml" Type="http://schemas.openxmlformats.org/officeDocument/2006/relationships/theme"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gradFill>
          <a:gsLst>
            <a:gs pos="0">
              <a:schemeClr val="lt1"/>
            </a:gs>
            <a:gs pos="30000">
              <a:schemeClr val="lt1"/>
            </a:gs>
            <a:gs pos="100000">
              <a:schemeClr val="lt2"/>
            </a:gs>
          </a:gsLst>
          <a:path path="circle">
            <a:fillToRect t="50%" b="50%" r="50%" l="50%"/>
          </a:path>
          <a:tileRect/>
        </a:gradFill>
      </p:bgPr>
    </p:bg>
    <p:spTree>
      <p:nvGrpSpPr>
        <p:cNvPr id="4" name="Shape 4"/>
        <p:cNvGrpSpPr/>
        <p:nvPr/>
      </p:nvGrpSpPr>
      <p:grpSpPr>
        <a:xfrm>
          <a:off y="0" x="0"/>
          <a:ext cy="0" cx="0"/>
          <a:chOff y="0" x="0"/>
          <a:chExt cy="0" cx="0"/>
        </a:xfrm>
      </p:grpSpPr>
      <p:sp>
        <p:nvSpPr>
          <p:cNvPr id="5" name="Shape 5"/>
          <p:cNvSpPr txBox="1"/>
          <p:nvPr>
            <p:ph type="title"/>
          </p:nvPr>
        </p:nvSpPr>
        <p:spPr>
          <a:xfrm>
            <a:off y="205978" x="457200"/>
            <a:ext cy="857400" cx="8229600"/>
          </a:xfrm>
          <a:prstGeom prst="rect">
            <a:avLst/>
          </a:prstGeom>
          <a:noFill/>
          <a:ln>
            <a:noFill/>
          </a:ln>
        </p:spPr>
        <p:txBody>
          <a:bodyPr bIns="91425" rIns="91425" lIns="91425" tIns="91425" anchor="b" anchorCtr="0"/>
          <a:lstStyle>
            <a:lvl1pPr>
              <a:spcBef>
                <a:spcPts val="0"/>
              </a:spcBef>
              <a:buClr>
                <a:schemeClr val="dk1"/>
              </a:buClr>
              <a:buSzPct val="100000"/>
              <a:buNone/>
              <a:defRPr b="1" sz="3600">
                <a:solidFill>
                  <a:schemeClr val="dk1"/>
                </a:solidFill>
              </a:defRPr>
            </a:lvl1pPr>
            <a:lvl2pPr>
              <a:spcBef>
                <a:spcPts val="0"/>
              </a:spcBef>
              <a:buClr>
                <a:schemeClr val="dk1"/>
              </a:buClr>
              <a:buSzPct val="100000"/>
              <a:buNone/>
              <a:defRPr b="1" sz="3600">
                <a:solidFill>
                  <a:schemeClr val="dk1"/>
                </a:solidFill>
              </a:defRPr>
            </a:lvl2pPr>
            <a:lvl3pPr>
              <a:spcBef>
                <a:spcPts val="0"/>
              </a:spcBef>
              <a:buClr>
                <a:schemeClr val="dk1"/>
              </a:buClr>
              <a:buSzPct val="100000"/>
              <a:buNone/>
              <a:defRPr b="1" sz="3600">
                <a:solidFill>
                  <a:schemeClr val="dk1"/>
                </a:solidFill>
              </a:defRPr>
            </a:lvl3pPr>
            <a:lvl4pPr>
              <a:spcBef>
                <a:spcPts val="0"/>
              </a:spcBef>
              <a:buClr>
                <a:schemeClr val="dk1"/>
              </a:buClr>
              <a:buSzPct val="100000"/>
              <a:buNone/>
              <a:defRPr b="1" sz="3600">
                <a:solidFill>
                  <a:schemeClr val="dk1"/>
                </a:solidFill>
              </a:defRPr>
            </a:lvl4pPr>
            <a:lvl5pPr>
              <a:spcBef>
                <a:spcPts val="0"/>
              </a:spcBef>
              <a:buClr>
                <a:schemeClr val="dk1"/>
              </a:buClr>
              <a:buSzPct val="100000"/>
              <a:buNone/>
              <a:defRPr b="1" sz="3600">
                <a:solidFill>
                  <a:schemeClr val="dk1"/>
                </a:solidFill>
              </a:defRPr>
            </a:lvl5pPr>
            <a:lvl6pPr>
              <a:spcBef>
                <a:spcPts val="0"/>
              </a:spcBef>
              <a:buClr>
                <a:schemeClr val="dk1"/>
              </a:buClr>
              <a:buSzPct val="100000"/>
              <a:buNone/>
              <a:defRPr b="1" sz="3600">
                <a:solidFill>
                  <a:schemeClr val="dk1"/>
                </a:solidFill>
              </a:defRPr>
            </a:lvl6pPr>
            <a:lvl7pPr>
              <a:spcBef>
                <a:spcPts val="0"/>
              </a:spcBef>
              <a:buClr>
                <a:schemeClr val="dk1"/>
              </a:buClr>
              <a:buSzPct val="100000"/>
              <a:buNone/>
              <a:defRPr b="1" sz="3600">
                <a:solidFill>
                  <a:schemeClr val="dk1"/>
                </a:solidFill>
              </a:defRPr>
            </a:lvl7pPr>
            <a:lvl8pPr>
              <a:spcBef>
                <a:spcPts val="0"/>
              </a:spcBef>
              <a:buClr>
                <a:schemeClr val="dk1"/>
              </a:buClr>
              <a:buSzPct val="100000"/>
              <a:buNone/>
              <a:defRPr b="1" sz="3600">
                <a:solidFill>
                  <a:schemeClr val="dk1"/>
                </a:solidFill>
              </a:defRPr>
            </a:lvl8pPr>
            <a:lvl9pPr>
              <a:spcBef>
                <a:spcPts val="0"/>
              </a:spcBef>
              <a:buClr>
                <a:schemeClr val="dk1"/>
              </a:buClr>
              <a:buSzPct val="100000"/>
              <a:buNone/>
              <a:defRPr b="1" sz="3600">
                <a:solidFill>
                  <a:schemeClr val="dk1"/>
                </a:solidFill>
              </a:defRPr>
            </a:lvl9pPr>
          </a:lstStyle>
          <a:p/>
        </p:txBody>
      </p:sp>
      <p:sp>
        <p:nvSpPr>
          <p:cNvPr id="6" name="Shape 6"/>
          <p:cNvSpPr txBox="1"/>
          <p:nvPr>
            <p:ph idx="1" type="body"/>
          </p:nvPr>
        </p:nvSpPr>
        <p:spPr>
          <a:xfrm>
            <a:off y="1200150" x="457200"/>
            <a:ext cy="3725699" cx="8229600"/>
          </a:xfrm>
          <a:prstGeom prst="rect">
            <a:avLst/>
          </a:prstGeom>
          <a:noFill/>
          <a:ln>
            <a:noFill/>
          </a:ln>
        </p:spPr>
        <p:txBody>
          <a:bodyPr bIns="91425" rIns="91425" lIns="91425" tIns="91425" anchor="t" anchorCtr="0"/>
          <a:lstStyle>
            <a:lvl1pPr>
              <a:spcBef>
                <a:spcPts val="600"/>
              </a:spcBef>
              <a:buSzPct val="100000"/>
              <a:defRPr sz="3000"/>
            </a:lvl1pPr>
            <a:lvl2pPr>
              <a:spcBef>
                <a:spcPts val="480"/>
              </a:spcBef>
              <a:buSzPct val="100000"/>
              <a:defRPr sz="2400"/>
            </a:lvl2pPr>
            <a:lvl3pPr>
              <a:spcBef>
                <a:spcPts val="480"/>
              </a:spcBef>
              <a:buSzPct val="100000"/>
              <a:defRPr sz="2400"/>
            </a:lvl3pPr>
            <a:lvl4pPr>
              <a:spcBef>
                <a:spcPts val="360"/>
              </a:spcBef>
              <a:buSzPct val="100000"/>
              <a:defRPr sz="1800"/>
            </a:lvl4pPr>
            <a:lvl5pPr>
              <a:spcBef>
                <a:spcPts val="360"/>
              </a:spcBef>
              <a:buSzPct val="100000"/>
              <a:defRPr sz="1800"/>
            </a:lvl5pPr>
            <a:lvl6pPr>
              <a:spcBef>
                <a:spcPts val="360"/>
              </a:spcBef>
              <a:buSzPct val="100000"/>
              <a:defRPr sz="1800"/>
            </a:lvl6pPr>
            <a:lvl7pPr>
              <a:spcBef>
                <a:spcPts val="360"/>
              </a:spcBef>
              <a:buSzPct val="100000"/>
              <a:defRPr sz="1800"/>
            </a:lvl7pPr>
            <a:lvl8pPr>
              <a:spcBef>
                <a:spcPts val="360"/>
              </a:spcBef>
              <a:buSzPct val="100000"/>
              <a:defRPr sz="1800"/>
            </a:lvl8pPr>
            <a:lvl9pPr>
              <a:spcBef>
                <a:spcPts val="360"/>
              </a:spcBef>
              <a:buSzPct val="100000"/>
              <a:defRPr sz="1800"/>
            </a:lvl9pPr>
          </a:lstStyle>
          <a:p/>
        </p:txBody>
      </p: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Lst>
  <p:hf dt="0" ftr="0" sldNum="0" hdr="0"/>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2.xml" Type="http://schemas.openxmlformats.org/officeDocument/2006/relationships/slideLayout" Id="rId1"/><Relationship Target="../media/image05.png" Type="http://schemas.openxmlformats.org/officeDocument/2006/relationships/image" Id="rId4"/><Relationship Target="../media/image06.png" Type="http://schemas.openxmlformats.org/officeDocument/2006/relationships/image" Id="rId3"/><Relationship Target="../media/image04.png" Type="http://schemas.openxmlformats.org/officeDocument/2006/relationships/image" Id="rId9"/><Relationship Target="../media/image00.png" Type="http://schemas.openxmlformats.org/officeDocument/2006/relationships/image" Id="rId6"/><Relationship Target="../media/image01.png" Type="http://schemas.openxmlformats.org/officeDocument/2006/relationships/image" Id="rId5"/><Relationship Target="../media/image02.png" Type="http://schemas.openxmlformats.org/officeDocument/2006/relationships/image" Id="rId8"/><Relationship Target="../media/image03.png" Type="http://schemas.openxmlformats.org/officeDocument/2006/relationships/image" Id="rId7"/></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2.xml" Type="http://schemas.openxmlformats.org/officeDocument/2006/relationships/slideLayout" Id="rId1"/><Relationship Target="../media/image07.png" Type="http://schemas.openxmlformats.org/officeDocument/2006/relationships/image" Id="rId3"/></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 name="Shape 22"/>
        <p:cNvGrpSpPr/>
        <p:nvPr/>
      </p:nvGrpSpPr>
      <p:grpSpPr>
        <a:xfrm>
          <a:off y="0" x="0"/>
          <a:ext cy="0" cx="0"/>
          <a:chOff y="0" x="0"/>
          <a:chExt cy="0" cx="0"/>
        </a:xfrm>
      </p:grpSpPr>
      <p:sp>
        <p:nvSpPr>
          <p:cNvPr id="23" name="Shape 23"/>
          <p:cNvSpPr txBox="1"/>
          <p:nvPr>
            <p:ph type="title"/>
          </p:nvPr>
        </p:nvSpPr>
        <p:spPr>
          <a:xfrm>
            <a:off y="-175021" x="609600"/>
            <a:ext cy="857400" cx="8229600"/>
          </a:xfrm>
          <a:prstGeom prst="rect">
            <a:avLst/>
          </a:prstGeom>
        </p:spPr>
        <p:txBody>
          <a:bodyPr bIns="91425" rIns="91425" lIns="91425" tIns="91425" anchor="b" anchorCtr="0">
            <a:noAutofit/>
          </a:bodyPr>
          <a:lstStyle/>
          <a:p>
            <a:pPr>
              <a:spcBef>
                <a:spcPts val="0"/>
              </a:spcBef>
              <a:buNone/>
            </a:pPr>
            <a:r>
              <a:rPr sz="2400" lang="en"/>
              <a:t>GRITS: Global Rapid Identification Tool System</a:t>
            </a:r>
          </a:p>
        </p:txBody>
      </p:sp>
      <p:sp>
        <p:nvSpPr>
          <p:cNvPr id="24" name="Shape 24"/>
          <p:cNvSpPr txBox="1"/>
          <p:nvPr>
            <p:ph idx="1" type="body"/>
          </p:nvPr>
        </p:nvSpPr>
        <p:spPr>
          <a:xfrm>
            <a:off y="512825" x="624750"/>
            <a:ext cy="686399" cx="7894500"/>
          </a:xfrm>
          <a:prstGeom prst="rect">
            <a:avLst/>
          </a:prstGeom>
        </p:spPr>
        <p:txBody>
          <a:bodyPr bIns="91425" rIns="91425" lIns="91425" tIns="91425" anchor="t" anchorCtr="0">
            <a:noAutofit/>
          </a:bodyPr>
          <a:lstStyle/>
          <a:p>
            <a:pPr rtl="0">
              <a:spcBef>
                <a:spcPts val="0"/>
              </a:spcBef>
              <a:buNone/>
            </a:pPr>
            <a:r>
              <a:rPr sz="1700" lang="en">
                <a:solidFill>
                  <a:schemeClr val="dk1"/>
                </a:solidFill>
              </a:rPr>
              <a:t>Combines natural language processing and machine learning algorithms with expert networks to apply the sciences of disease ecology and epidemiology to diagnosing big data for near-real-time disease situation awareness.</a:t>
            </a:r>
          </a:p>
          <a:p>
            <a:pPr rtl="0" lvl="0">
              <a:spcBef>
                <a:spcPts val="0"/>
              </a:spcBef>
              <a:buNone/>
            </a:pPr>
            <a:r>
              <a:t/>
            </a:r>
            <a:endParaRPr sz="1100">
              <a:solidFill>
                <a:schemeClr val="dk1"/>
              </a:solidFill>
            </a:endParaRPr>
          </a:p>
          <a:p>
            <a:pPr rtl="0" lvl="0">
              <a:spcBef>
                <a:spcPts val="0"/>
              </a:spcBef>
              <a:buNone/>
            </a:pPr>
            <a:r>
              <a:t/>
            </a:r>
            <a:endParaRPr sz="1100">
              <a:solidFill>
                <a:schemeClr val="dk1"/>
              </a:solidFill>
            </a:endParaRPr>
          </a:p>
          <a:p>
            <a:pPr lvl="0">
              <a:spcBef>
                <a:spcPts val="0"/>
              </a:spcBef>
              <a:buClr>
                <a:schemeClr val="dk1"/>
              </a:buClr>
              <a:buFont typeface="Arial"/>
              <a:buNone/>
            </a:pPr>
            <a:r>
              <a:t/>
            </a:r>
            <a:endParaRPr sz="1100">
              <a:solidFill>
                <a:schemeClr val="dk1"/>
              </a:solidFill>
            </a:endParaRPr>
          </a:p>
        </p:txBody>
      </p:sp>
      <p:pic>
        <p:nvPicPr>
          <p:cNvPr id="25" name="Shape 25"/>
          <p:cNvPicPr preferRelativeResize="0"/>
          <p:nvPr/>
        </p:nvPicPr>
        <p:blipFill>
          <a:blip r:embed="rId3">
            <a:alphaModFix/>
          </a:blip>
          <a:stretch>
            <a:fillRect/>
          </a:stretch>
        </p:blipFill>
        <p:spPr>
          <a:xfrm>
            <a:off y="4883050" x="7505501"/>
            <a:ext cy="219749" cx="920199"/>
          </a:xfrm>
          <a:prstGeom prst="rect">
            <a:avLst/>
          </a:prstGeom>
          <a:noFill/>
          <a:ln>
            <a:noFill/>
          </a:ln>
        </p:spPr>
      </p:pic>
      <p:pic>
        <p:nvPicPr>
          <p:cNvPr id="26" name="Shape 26"/>
          <p:cNvPicPr preferRelativeResize="0"/>
          <p:nvPr/>
        </p:nvPicPr>
        <p:blipFill>
          <a:blip r:embed="rId4">
            <a:alphaModFix/>
          </a:blip>
          <a:stretch>
            <a:fillRect/>
          </a:stretch>
        </p:blipFill>
        <p:spPr>
          <a:xfrm>
            <a:off y="4806849" x="8528615"/>
            <a:ext cy="327750" cx="535186"/>
          </a:xfrm>
          <a:prstGeom prst="rect">
            <a:avLst/>
          </a:prstGeom>
          <a:noFill/>
          <a:ln>
            <a:noFill/>
          </a:ln>
        </p:spPr>
      </p:pic>
      <p:pic>
        <p:nvPicPr>
          <p:cNvPr id="27" name="Shape 27"/>
          <p:cNvPicPr preferRelativeResize="0"/>
          <p:nvPr/>
        </p:nvPicPr>
        <p:blipFill>
          <a:blip r:embed="rId5">
            <a:alphaModFix/>
          </a:blip>
          <a:stretch>
            <a:fillRect/>
          </a:stretch>
        </p:blipFill>
        <p:spPr>
          <a:xfrm>
            <a:off y="4520200" x="8168575"/>
            <a:ext cy="327750" cx="983250"/>
          </a:xfrm>
          <a:prstGeom prst="rect">
            <a:avLst/>
          </a:prstGeom>
          <a:noFill/>
          <a:ln>
            <a:noFill/>
          </a:ln>
        </p:spPr>
      </p:pic>
      <p:pic>
        <p:nvPicPr>
          <p:cNvPr id="28" name="Shape 28"/>
          <p:cNvPicPr preferRelativeResize="0"/>
          <p:nvPr/>
        </p:nvPicPr>
        <p:blipFill>
          <a:blip r:embed="rId6">
            <a:alphaModFix/>
          </a:blip>
          <a:stretch>
            <a:fillRect/>
          </a:stretch>
        </p:blipFill>
        <p:spPr>
          <a:xfrm>
            <a:off y="205975" x="209975"/>
            <a:ext cy="327750" cx="327750"/>
          </a:xfrm>
          <a:prstGeom prst="rect">
            <a:avLst/>
          </a:prstGeom>
          <a:noFill/>
          <a:ln>
            <a:noFill/>
          </a:ln>
        </p:spPr>
      </p:pic>
      <p:sp>
        <p:nvSpPr>
          <p:cNvPr id="29" name="Shape 29"/>
          <p:cNvSpPr txBox="1"/>
          <p:nvPr/>
        </p:nvSpPr>
        <p:spPr>
          <a:xfrm>
            <a:off y="4381225" x="514775"/>
            <a:ext cy="686399" cx="5751899"/>
          </a:xfrm>
          <a:prstGeom prst="rect">
            <a:avLst/>
          </a:prstGeom>
          <a:noFill/>
          <a:ln>
            <a:noFill/>
          </a:ln>
        </p:spPr>
        <p:txBody>
          <a:bodyPr bIns="91425" rIns="91425" lIns="91425" tIns="91425" anchor="t" anchorCtr="0">
            <a:noAutofit/>
          </a:bodyPr>
          <a:lstStyle/>
          <a:p>
            <a:pPr>
              <a:spcBef>
                <a:spcPts val="0"/>
              </a:spcBef>
              <a:buNone/>
            </a:pPr>
            <a:r>
              <a:rPr b="1" sz="1800" lang="en"/>
              <a:t>Applications</a:t>
            </a:r>
            <a:r>
              <a:rPr sz="1800" lang="en"/>
              <a:t>: risk mapping, outbreak prediction, decision support, early warning of microbial threats</a:t>
            </a:r>
          </a:p>
        </p:txBody>
      </p:sp>
      <p:sp>
        <p:nvSpPr>
          <p:cNvPr id="30" name="Shape 30"/>
          <p:cNvSpPr/>
          <p:nvPr/>
        </p:nvSpPr>
        <p:spPr>
          <a:xfrm>
            <a:off y="2142650" x="285425"/>
            <a:ext cy="686399" cx="2745000"/>
          </a:xfrm>
          <a:prstGeom prst="roundRect">
            <a:avLst>
              <a:gd fmla="val 16667" name="adj"/>
            </a:avLst>
          </a:prstGeom>
          <a:solidFill>
            <a:srgbClr val="93C47D"/>
          </a:solidFill>
          <a:ln w="19050" cap="flat">
            <a:solidFill>
              <a:srgbClr val="000000"/>
            </a:solidFill>
            <a:prstDash val="solid"/>
            <a:round/>
            <a:headEnd w="med" len="med" type="none"/>
            <a:tailEnd w="med" len="med" type="none"/>
          </a:ln>
        </p:spPr>
        <p:txBody>
          <a:bodyPr bIns="91425" rIns="91425" lIns="91425" tIns="91425" anchor="ctr" anchorCtr="0">
            <a:noAutofit/>
          </a:bodyPr>
          <a:lstStyle/>
          <a:p>
            <a:pPr algn="ctr">
              <a:spcBef>
                <a:spcPts val="0"/>
              </a:spcBef>
              <a:buNone/>
            </a:pPr>
            <a:r>
              <a:rPr b="1" sz="1800" lang="en"/>
              <a:t>Differential Diagnosis</a:t>
            </a:r>
          </a:p>
        </p:txBody>
      </p:sp>
      <p:sp>
        <p:nvSpPr>
          <p:cNvPr id="31" name="Shape 31"/>
          <p:cNvSpPr/>
          <p:nvPr/>
        </p:nvSpPr>
        <p:spPr>
          <a:xfrm>
            <a:off y="1533050" x="6325375"/>
            <a:ext cy="686399" cx="2745000"/>
          </a:xfrm>
          <a:prstGeom prst="roundRect">
            <a:avLst>
              <a:gd fmla="val 16667" name="adj"/>
            </a:avLst>
          </a:prstGeom>
          <a:solidFill>
            <a:srgbClr val="93C47D"/>
          </a:solidFill>
          <a:ln w="19050" cap="flat">
            <a:solidFill>
              <a:srgbClr val="000000"/>
            </a:solidFill>
            <a:prstDash val="solid"/>
            <a:round/>
            <a:headEnd w="med" len="med" type="none"/>
            <a:tailEnd w="med" len="med" type="none"/>
          </a:ln>
        </p:spPr>
        <p:txBody>
          <a:bodyPr bIns="91425" rIns="91425" lIns="91425" tIns="91425" anchor="ctr" anchorCtr="0">
            <a:noAutofit/>
          </a:bodyPr>
          <a:lstStyle/>
          <a:p>
            <a:pPr algn="ctr" rtl="0" lvl="0">
              <a:spcBef>
                <a:spcPts val="0"/>
              </a:spcBef>
              <a:buNone/>
            </a:pPr>
            <a:r>
              <a:rPr b="1" sz="1800" lang="en"/>
              <a:t>Recommendation</a:t>
            </a:r>
          </a:p>
        </p:txBody>
      </p:sp>
      <p:sp>
        <p:nvSpPr>
          <p:cNvPr id="32" name="Shape 32"/>
          <p:cNvSpPr/>
          <p:nvPr/>
        </p:nvSpPr>
        <p:spPr>
          <a:xfrm>
            <a:off y="1837850" x="3305400"/>
            <a:ext cy="686399" cx="2745000"/>
          </a:xfrm>
          <a:prstGeom prst="roundRect">
            <a:avLst>
              <a:gd fmla="val 16667" name="adj"/>
            </a:avLst>
          </a:prstGeom>
          <a:solidFill>
            <a:srgbClr val="93C47D"/>
          </a:solidFill>
          <a:ln w="19050" cap="flat">
            <a:solidFill>
              <a:srgbClr val="000000"/>
            </a:solidFill>
            <a:prstDash val="solid"/>
            <a:round/>
            <a:headEnd w="med" len="med" type="none"/>
            <a:tailEnd w="med" len="med" type="none"/>
          </a:ln>
        </p:spPr>
        <p:txBody>
          <a:bodyPr bIns="91425" rIns="91425" lIns="91425" tIns="91425" anchor="ctr" anchorCtr="0">
            <a:noAutofit/>
          </a:bodyPr>
          <a:lstStyle/>
          <a:p>
            <a:pPr algn="ctr" rtl="0" lvl="0">
              <a:spcBef>
                <a:spcPts val="0"/>
              </a:spcBef>
              <a:buNone/>
            </a:pPr>
            <a:r>
              <a:rPr b="1" sz="1800" lang="en"/>
              <a:t>Information Extraction</a:t>
            </a:r>
          </a:p>
        </p:txBody>
      </p:sp>
      <p:pic>
        <p:nvPicPr>
          <p:cNvPr id="33" name="Shape 33"/>
          <p:cNvPicPr preferRelativeResize="0"/>
          <p:nvPr/>
        </p:nvPicPr>
        <p:blipFill>
          <a:blip r:embed="rId7">
            <a:alphaModFix/>
          </a:blip>
          <a:stretch>
            <a:fillRect/>
          </a:stretch>
        </p:blipFill>
        <p:spPr>
          <a:xfrm>
            <a:off y="3067200" x="285421"/>
            <a:ext cy="1157874" cx="2717002"/>
          </a:xfrm>
          <a:prstGeom prst="rect">
            <a:avLst/>
          </a:prstGeom>
          <a:noFill/>
          <a:ln w="19050" cap="flat">
            <a:solidFill>
              <a:srgbClr val="000000"/>
            </a:solidFill>
            <a:prstDash val="solid"/>
            <a:round/>
            <a:headEnd w="med" len="med" type="none"/>
            <a:tailEnd w="med" len="med" type="none"/>
          </a:ln>
        </p:spPr>
      </p:pic>
      <p:pic>
        <p:nvPicPr>
          <p:cNvPr id="34" name="Shape 34"/>
          <p:cNvPicPr preferRelativeResize="0"/>
          <p:nvPr/>
        </p:nvPicPr>
        <p:blipFill>
          <a:blip r:embed="rId8">
            <a:alphaModFix/>
          </a:blip>
          <a:stretch>
            <a:fillRect/>
          </a:stretch>
        </p:blipFill>
        <p:spPr>
          <a:xfrm>
            <a:off y="2797600" x="3348750"/>
            <a:ext cy="1032116" cx="2701650"/>
          </a:xfrm>
          <a:prstGeom prst="rect">
            <a:avLst/>
          </a:prstGeom>
          <a:noFill/>
          <a:ln w="19050" cap="flat">
            <a:solidFill>
              <a:srgbClr val="000000"/>
            </a:solidFill>
            <a:prstDash val="solid"/>
            <a:round/>
            <a:headEnd w="med" len="med" type="none"/>
            <a:tailEnd w="med" len="med" type="none"/>
          </a:ln>
        </p:spPr>
      </p:pic>
      <p:pic>
        <p:nvPicPr>
          <p:cNvPr id="35" name="Shape 35"/>
          <p:cNvPicPr preferRelativeResize="0"/>
          <p:nvPr/>
        </p:nvPicPr>
        <p:blipFill>
          <a:blip r:embed="rId9">
            <a:alphaModFix/>
          </a:blip>
          <a:stretch>
            <a:fillRect/>
          </a:stretch>
        </p:blipFill>
        <p:spPr>
          <a:xfrm>
            <a:off y="2368050" x="6372225"/>
            <a:ext cy="1761001" cx="2716999"/>
          </a:xfrm>
          <a:prstGeom prst="rect">
            <a:avLst/>
          </a:prstGeom>
          <a:noFill/>
          <a:ln w="28575" cap="flat">
            <a:solidFill>
              <a:schemeClr val="dk2"/>
            </a:solidFill>
            <a:prstDash val="solid"/>
            <a:round/>
            <a:headEnd w="med" len="med" type="none"/>
            <a:tailEnd w="med" len="med" type="none"/>
          </a:ln>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9" name="Shape 39"/>
        <p:cNvGrpSpPr/>
        <p:nvPr/>
      </p:nvGrpSpPr>
      <p:grpSpPr>
        <a:xfrm>
          <a:off y="0" x="0"/>
          <a:ext cy="0" cx="0"/>
          <a:chOff y="0" x="0"/>
          <a:chExt cy="0" cx="0"/>
        </a:xfrm>
      </p:grpSpPr>
      <p:pic>
        <p:nvPicPr>
          <p:cNvPr id="40" name="Shape 40"/>
          <p:cNvPicPr preferRelativeResize="0"/>
          <p:nvPr/>
        </p:nvPicPr>
        <p:blipFill>
          <a:blip r:embed="rId3">
            <a:alphaModFix/>
          </a:blip>
          <a:stretch>
            <a:fillRect/>
          </a:stretch>
        </p:blipFill>
        <p:spPr>
          <a:xfrm>
            <a:off y="81200" x="603725"/>
            <a:ext cy="4965324" cx="7911399"/>
          </a:xfrm>
          <a:prstGeom prst="rect">
            <a:avLst/>
          </a:prstGeom>
          <a:noFill/>
          <a:ln w="19050" cap="flat">
            <a:solidFill>
              <a:srgbClr val="000000"/>
            </a:solidFill>
            <a:prstDash val="solid"/>
            <a:round/>
            <a:headEnd w="med" len="med" type="none"/>
            <a:tailEnd w="med" len="med" type="none"/>
          </a:ln>
        </p:spPr>
      </p:pic>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

<file path=ppt/theme/theme3.xml><?xml version="1.0" encoding="utf-8"?>
<a:theme xmlns:a="http://schemas.openxmlformats.org/drawingml/2006/main" xmlns:r="http://schemas.openxmlformats.org/officeDocument/2006/relationships" name="light-gradien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